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6"/>
  </p:notesMasterIdLst>
  <p:sldIdLst>
    <p:sldId id="266" r:id="rId5"/>
    <p:sldId id="261" r:id="rId6"/>
    <p:sldId id="268" r:id="rId7"/>
    <p:sldId id="269" r:id="rId8"/>
    <p:sldId id="267" r:id="rId9"/>
    <p:sldId id="271" r:id="rId10"/>
    <p:sldId id="263" r:id="rId11"/>
    <p:sldId id="270" r:id="rId12"/>
    <p:sldId id="272" r:id="rId13"/>
    <p:sldId id="262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37 Judge Bold Condensed" panose="020B0604020202020204" charset="0"/>
      <p:bold r:id="rId21"/>
    </p:embeddedFont>
    <p:embeddedFont>
      <p:font typeface="Poppins" panose="00000500000000000000" pitchFamily="2" charset="0"/>
      <p:regular r:id="rId22"/>
      <p:bold r:id="rId23"/>
      <p:italic r:id="rId24"/>
      <p:boldItalic r:id="rId25"/>
    </p:embeddedFont>
    <p:embeddedFont>
      <p:font typeface="Poppins SemiBold" panose="00000700000000000000" pitchFamily="2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5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9"/>
    <p:restoredTop sz="94609"/>
  </p:normalViewPr>
  <p:slideViewPr>
    <p:cSldViewPr snapToGrid="0">
      <p:cViewPr varScale="1">
        <p:scale>
          <a:sx n="62" d="100"/>
          <a:sy n="62" d="100"/>
        </p:scale>
        <p:origin x="9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9" d="100"/>
          <a:sy n="129" d="100"/>
        </p:scale>
        <p:origin x="37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Owen" userId="c44a163f-35b8-466e-9aae-423332fd97da" providerId="ADAL" clId="{FCBA559E-3412-4031-AA38-00BAF8944C05}"/>
    <pc:docChg chg="custSel modSld sldOrd">
      <pc:chgData name="Stephen Owen" userId="c44a163f-35b8-466e-9aae-423332fd97da" providerId="ADAL" clId="{FCBA559E-3412-4031-AA38-00BAF8944C05}" dt="2022-10-11T14:00:11.123" v="2052" actId="20577"/>
      <pc:docMkLst>
        <pc:docMk/>
      </pc:docMkLst>
      <pc:sldChg chg="addSp delSp modSp mod">
        <pc:chgData name="Stephen Owen" userId="c44a163f-35b8-466e-9aae-423332fd97da" providerId="ADAL" clId="{FCBA559E-3412-4031-AA38-00BAF8944C05}" dt="2022-10-11T13:52:02.198" v="1994" actId="1076"/>
        <pc:sldMkLst>
          <pc:docMk/>
          <pc:sldMk cId="4164989568" sldId="262"/>
        </pc:sldMkLst>
        <pc:spChg chg="mod">
          <ac:chgData name="Stephen Owen" userId="c44a163f-35b8-466e-9aae-423332fd97da" providerId="ADAL" clId="{FCBA559E-3412-4031-AA38-00BAF8944C05}" dt="2022-10-11T11:29:41.529" v="842" actId="20577"/>
          <ac:spMkLst>
            <pc:docMk/>
            <pc:sldMk cId="4164989568" sldId="262"/>
            <ac:spMk id="2" creationId="{7279FFF5-22B6-BBE3-7CF7-F265708D1CAC}"/>
          </ac:spMkLst>
        </pc:spChg>
        <pc:spChg chg="del">
          <ac:chgData name="Stephen Owen" userId="c44a163f-35b8-466e-9aae-423332fd97da" providerId="ADAL" clId="{FCBA559E-3412-4031-AA38-00BAF8944C05}" dt="2022-10-11T11:29:55.940" v="843" actId="478"/>
          <ac:spMkLst>
            <pc:docMk/>
            <pc:sldMk cId="4164989568" sldId="262"/>
            <ac:spMk id="3" creationId="{1EE009A8-144C-106A-72DA-2D3066EF5BE3}"/>
          </ac:spMkLst>
        </pc:spChg>
        <pc:spChg chg="mod">
          <ac:chgData name="Stephen Owen" userId="c44a163f-35b8-466e-9aae-423332fd97da" providerId="ADAL" clId="{FCBA559E-3412-4031-AA38-00BAF8944C05}" dt="2022-10-11T13:52:02.198" v="1994" actId="1076"/>
          <ac:spMkLst>
            <pc:docMk/>
            <pc:sldMk cId="4164989568" sldId="262"/>
            <ac:spMk id="4" creationId="{7A3D9CF0-9A41-6748-B785-1624A751A495}"/>
          </ac:spMkLst>
        </pc:spChg>
        <pc:spChg chg="add del mod">
          <ac:chgData name="Stephen Owen" userId="c44a163f-35b8-466e-9aae-423332fd97da" providerId="ADAL" clId="{FCBA559E-3412-4031-AA38-00BAF8944C05}" dt="2022-10-11T13:51:18.895" v="1919" actId="478"/>
          <ac:spMkLst>
            <pc:docMk/>
            <pc:sldMk cId="4164989568" sldId="262"/>
            <ac:spMk id="5" creationId="{789888A1-6627-4F09-CC84-38EAE18D58C7}"/>
          </ac:spMkLst>
        </pc:spChg>
        <pc:spChg chg="add mod">
          <ac:chgData name="Stephen Owen" userId="c44a163f-35b8-466e-9aae-423332fd97da" providerId="ADAL" clId="{FCBA559E-3412-4031-AA38-00BAF8944C05}" dt="2022-10-11T13:51:57.890" v="1993" actId="27636"/>
          <ac:spMkLst>
            <pc:docMk/>
            <pc:sldMk cId="4164989568" sldId="262"/>
            <ac:spMk id="6" creationId="{F3F0AAEA-83D4-AF09-0BED-6C9C32DAD7E6}"/>
          </ac:spMkLst>
        </pc:spChg>
      </pc:sldChg>
      <pc:sldChg chg="addSp modSp mod">
        <pc:chgData name="Stephen Owen" userId="c44a163f-35b8-466e-9aae-423332fd97da" providerId="ADAL" clId="{FCBA559E-3412-4031-AA38-00BAF8944C05}" dt="2022-10-11T13:50:52.323" v="1916" actId="27636"/>
        <pc:sldMkLst>
          <pc:docMk/>
          <pc:sldMk cId="3239664351" sldId="263"/>
        </pc:sldMkLst>
        <pc:spChg chg="add mod">
          <ac:chgData name="Stephen Owen" userId="c44a163f-35b8-466e-9aae-423332fd97da" providerId="ADAL" clId="{FCBA559E-3412-4031-AA38-00BAF8944C05}" dt="2022-10-11T13:50:49.077" v="1914" actId="1076"/>
          <ac:spMkLst>
            <pc:docMk/>
            <pc:sldMk cId="3239664351" sldId="263"/>
            <ac:spMk id="3" creationId="{933EEABD-DAA3-D3DD-F264-F01E00730BBA}"/>
          </ac:spMkLst>
        </pc:spChg>
        <pc:spChg chg="mod">
          <ac:chgData name="Stephen Owen" userId="c44a163f-35b8-466e-9aae-423332fd97da" providerId="ADAL" clId="{FCBA559E-3412-4031-AA38-00BAF8944C05}" dt="2022-10-11T13:50:52.323" v="1916" actId="27636"/>
          <ac:spMkLst>
            <pc:docMk/>
            <pc:sldMk cId="3239664351" sldId="263"/>
            <ac:spMk id="4" creationId="{760C4259-3C01-F5C1-B7F0-E2CD29D5CCC9}"/>
          </ac:spMkLst>
        </pc:spChg>
      </pc:sldChg>
      <pc:sldChg chg="modSp mod">
        <pc:chgData name="Stephen Owen" userId="c44a163f-35b8-466e-9aae-423332fd97da" providerId="ADAL" clId="{FCBA559E-3412-4031-AA38-00BAF8944C05}" dt="2022-10-11T14:00:11.123" v="2052" actId="20577"/>
        <pc:sldMkLst>
          <pc:docMk/>
          <pc:sldMk cId="3941790475" sldId="264"/>
        </pc:sldMkLst>
        <pc:spChg chg="mod">
          <ac:chgData name="Stephen Owen" userId="c44a163f-35b8-466e-9aae-423332fd97da" providerId="ADAL" clId="{FCBA559E-3412-4031-AA38-00BAF8944C05}" dt="2022-10-11T14:00:11.123" v="2052" actId="20577"/>
          <ac:spMkLst>
            <pc:docMk/>
            <pc:sldMk cId="3941790475" sldId="264"/>
            <ac:spMk id="2" creationId="{A489C030-2271-32DC-D110-965058DB61F3}"/>
          </ac:spMkLst>
        </pc:spChg>
      </pc:sldChg>
      <pc:sldChg chg="addSp delSp modSp mod">
        <pc:chgData name="Stephen Owen" userId="c44a163f-35b8-466e-9aae-423332fd97da" providerId="ADAL" clId="{FCBA559E-3412-4031-AA38-00BAF8944C05}" dt="2022-10-11T13:49:42.604" v="1902" actId="14100"/>
        <pc:sldMkLst>
          <pc:docMk/>
          <pc:sldMk cId="1719828340" sldId="267"/>
        </pc:sldMkLst>
        <pc:spChg chg="del">
          <ac:chgData name="Stephen Owen" userId="c44a163f-35b8-466e-9aae-423332fd97da" providerId="ADAL" clId="{FCBA559E-3412-4031-AA38-00BAF8944C05}" dt="2022-10-11T11:21:03.970" v="0" actId="478"/>
          <ac:spMkLst>
            <pc:docMk/>
            <pc:sldMk cId="1719828340" sldId="267"/>
            <ac:spMk id="3" creationId="{852D0A91-3A50-2499-F440-A11C5939616E}"/>
          </ac:spMkLst>
        </pc:spChg>
        <pc:spChg chg="add mod">
          <ac:chgData name="Stephen Owen" userId="c44a163f-35b8-466e-9aae-423332fd97da" providerId="ADAL" clId="{FCBA559E-3412-4031-AA38-00BAF8944C05}" dt="2022-10-11T13:49:42.604" v="1902" actId="14100"/>
          <ac:spMkLst>
            <pc:docMk/>
            <pc:sldMk cId="1719828340" sldId="267"/>
            <ac:spMk id="3" creationId="{DCF14914-A4CF-D3B7-17FD-903D5D665161}"/>
          </ac:spMkLst>
        </pc:spChg>
        <pc:spChg chg="mod">
          <ac:chgData name="Stephen Owen" userId="c44a163f-35b8-466e-9aae-423332fd97da" providerId="ADAL" clId="{FCBA559E-3412-4031-AA38-00BAF8944C05}" dt="2022-10-11T13:49:21.226" v="1888" actId="14100"/>
          <ac:spMkLst>
            <pc:docMk/>
            <pc:sldMk cId="1719828340" sldId="267"/>
            <ac:spMk id="4" creationId="{9CAAD4A6-D5C4-4564-6E50-C8603D96FD15}"/>
          </ac:spMkLst>
        </pc:spChg>
      </pc:sldChg>
      <pc:sldChg chg="modSp mod">
        <pc:chgData name="Stephen Owen" userId="c44a163f-35b8-466e-9aae-423332fd97da" providerId="ADAL" clId="{FCBA559E-3412-4031-AA38-00BAF8944C05}" dt="2022-10-11T13:50:08.753" v="1908" actId="1076"/>
        <pc:sldMkLst>
          <pc:docMk/>
          <pc:sldMk cId="4265873405" sldId="268"/>
        </pc:sldMkLst>
        <pc:spChg chg="mod">
          <ac:chgData name="Stephen Owen" userId="c44a163f-35b8-466e-9aae-423332fd97da" providerId="ADAL" clId="{FCBA559E-3412-4031-AA38-00BAF8944C05}" dt="2022-10-11T13:50:00.533" v="1907" actId="27636"/>
          <ac:spMkLst>
            <pc:docMk/>
            <pc:sldMk cId="4265873405" sldId="268"/>
            <ac:spMk id="3" creationId="{1EE009A8-144C-106A-72DA-2D3066EF5BE3}"/>
          </ac:spMkLst>
        </pc:spChg>
        <pc:spChg chg="mod">
          <ac:chgData name="Stephen Owen" userId="c44a163f-35b8-466e-9aae-423332fd97da" providerId="ADAL" clId="{FCBA559E-3412-4031-AA38-00BAF8944C05}" dt="2022-10-11T13:50:08.753" v="1908" actId="1076"/>
          <ac:spMkLst>
            <pc:docMk/>
            <pc:sldMk cId="4265873405" sldId="268"/>
            <ac:spMk id="4" creationId="{7A3D9CF0-9A41-6748-B785-1624A751A495}"/>
          </ac:spMkLst>
        </pc:spChg>
      </pc:sldChg>
      <pc:sldChg chg="delSp mod">
        <pc:chgData name="Stephen Owen" userId="c44a163f-35b8-466e-9aae-423332fd97da" providerId="ADAL" clId="{FCBA559E-3412-4031-AA38-00BAF8944C05}" dt="2022-10-11T13:50:22.809" v="1909" actId="478"/>
        <pc:sldMkLst>
          <pc:docMk/>
          <pc:sldMk cId="1651139108" sldId="269"/>
        </pc:sldMkLst>
        <pc:spChg chg="del">
          <ac:chgData name="Stephen Owen" userId="c44a163f-35b8-466e-9aae-423332fd97da" providerId="ADAL" clId="{FCBA559E-3412-4031-AA38-00BAF8944C05}" dt="2022-10-11T13:50:22.809" v="1909" actId="478"/>
          <ac:spMkLst>
            <pc:docMk/>
            <pc:sldMk cId="1651139108" sldId="269"/>
            <ac:spMk id="3" creationId="{F1702F8F-2E7E-6082-494F-C9855AA3A100}"/>
          </ac:spMkLst>
        </pc:spChg>
      </pc:sldChg>
      <pc:sldChg chg="delSp modSp mod">
        <pc:chgData name="Stephen Owen" userId="c44a163f-35b8-466e-9aae-423332fd97da" providerId="ADAL" clId="{FCBA559E-3412-4031-AA38-00BAF8944C05}" dt="2022-10-11T11:28:53.229" v="834" actId="20577"/>
        <pc:sldMkLst>
          <pc:docMk/>
          <pc:sldMk cId="2107896737" sldId="270"/>
        </pc:sldMkLst>
        <pc:spChg chg="mod">
          <ac:chgData name="Stephen Owen" userId="c44a163f-35b8-466e-9aae-423332fd97da" providerId="ADAL" clId="{FCBA559E-3412-4031-AA38-00BAF8944C05}" dt="2022-10-11T11:22:50.329" v="106" actId="20577"/>
          <ac:spMkLst>
            <pc:docMk/>
            <pc:sldMk cId="2107896737" sldId="270"/>
            <ac:spMk id="2" creationId="{B7415726-D462-C805-F1A3-D7E80EC76F42}"/>
          </ac:spMkLst>
        </pc:spChg>
        <pc:spChg chg="del">
          <ac:chgData name="Stephen Owen" userId="c44a163f-35b8-466e-9aae-423332fd97da" providerId="ADAL" clId="{FCBA559E-3412-4031-AA38-00BAF8944C05}" dt="2022-10-11T11:28:46.475" v="830" actId="478"/>
          <ac:spMkLst>
            <pc:docMk/>
            <pc:sldMk cId="2107896737" sldId="270"/>
            <ac:spMk id="3" creationId="{852D0A91-3A50-2499-F440-A11C5939616E}"/>
          </ac:spMkLst>
        </pc:spChg>
        <pc:spChg chg="mod">
          <ac:chgData name="Stephen Owen" userId="c44a163f-35b8-466e-9aae-423332fd97da" providerId="ADAL" clId="{FCBA559E-3412-4031-AA38-00BAF8944C05}" dt="2022-10-11T11:28:53.229" v="834" actId="20577"/>
          <ac:spMkLst>
            <pc:docMk/>
            <pc:sldMk cId="2107896737" sldId="270"/>
            <ac:spMk id="4" creationId="{9CAAD4A6-D5C4-4564-6E50-C8603D96FD15}"/>
          </ac:spMkLst>
        </pc:spChg>
      </pc:sldChg>
      <pc:sldChg chg="addSp delSp modSp mod ord">
        <pc:chgData name="Stephen Owen" userId="c44a163f-35b8-466e-9aae-423332fd97da" providerId="ADAL" clId="{FCBA559E-3412-4031-AA38-00BAF8944C05}" dt="2022-10-11T13:59:42.588" v="2039"/>
        <pc:sldMkLst>
          <pc:docMk/>
          <pc:sldMk cId="2901909814" sldId="272"/>
        </pc:sldMkLst>
        <pc:spChg chg="mod">
          <ac:chgData name="Stephen Owen" userId="c44a163f-35b8-466e-9aae-423332fd97da" providerId="ADAL" clId="{FCBA559E-3412-4031-AA38-00BAF8944C05}" dt="2022-10-11T13:56:37.655" v="2037" actId="20577"/>
          <ac:spMkLst>
            <pc:docMk/>
            <pc:sldMk cId="2901909814" sldId="272"/>
            <ac:spMk id="2" creationId="{6033DA49-0580-D73A-DE17-CBDA7CBE4AFE}"/>
          </ac:spMkLst>
        </pc:spChg>
        <pc:spChg chg="del">
          <ac:chgData name="Stephen Owen" userId="c44a163f-35b8-466e-9aae-423332fd97da" providerId="ADAL" clId="{FCBA559E-3412-4031-AA38-00BAF8944C05}" dt="2022-10-11T13:56:03.504" v="2023" actId="478"/>
          <ac:spMkLst>
            <pc:docMk/>
            <pc:sldMk cId="2901909814" sldId="272"/>
            <ac:spMk id="3" creationId="{F1702F8F-2E7E-6082-494F-C9855AA3A100}"/>
          </ac:spMkLst>
        </pc:spChg>
        <pc:spChg chg="del">
          <ac:chgData name="Stephen Owen" userId="c44a163f-35b8-466e-9aae-423332fd97da" providerId="ADAL" clId="{FCBA559E-3412-4031-AA38-00BAF8944C05}" dt="2022-10-11T13:55:48.895" v="2020" actId="22"/>
          <ac:spMkLst>
            <pc:docMk/>
            <pc:sldMk cId="2901909814" sldId="272"/>
            <ac:spMk id="4" creationId="{760C4259-3C01-F5C1-B7F0-E2CD29D5CCC9}"/>
          </ac:spMkLst>
        </pc:spChg>
        <pc:picChg chg="add mod ord">
          <ac:chgData name="Stephen Owen" userId="c44a163f-35b8-466e-9aae-423332fd97da" providerId="ADAL" clId="{FCBA559E-3412-4031-AA38-00BAF8944C05}" dt="2022-10-11T13:56:11.545" v="2025" actId="1076"/>
          <ac:picMkLst>
            <pc:docMk/>
            <pc:sldMk cId="2901909814" sldId="272"/>
            <ac:picMk id="6" creationId="{6EB67EC1-A94C-9243-9ACE-9AC90CA311DA}"/>
          </ac:picMkLst>
        </pc:picChg>
      </pc:sldChg>
    </pc:docChg>
  </pc:docChgLst>
  <pc:docChgLst>
    <pc:chgData name="Stephen Owen" userId="c44a163f-35b8-466e-9aae-423332fd97da" providerId="ADAL" clId="{5DB9C5BF-AB42-4D79-86B1-6004D096D82E}"/>
    <pc:docChg chg="modSld sldOrd">
      <pc:chgData name="Stephen Owen" userId="c44a163f-35b8-466e-9aae-423332fd97da" providerId="ADAL" clId="{5DB9C5BF-AB42-4D79-86B1-6004D096D82E}" dt="2022-11-22T15:02:42.238" v="1"/>
      <pc:docMkLst>
        <pc:docMk/>
      </pc:docMkLst>
      <pc:sldChg chg="ord">
        <pc:chgData name="Stephen Owen" userId="c44a163f-35b8-466e-9aae-423332fd97da" providerId="ADAL" clId="{5DB9C5BF-AB42-4D79-86B1-6004D096D82E}" dt="2022-11-22T15:02:42.238" v="1"/>
        <pc:sldMkLst>
          <pc:docMk/>
          <pc:sldMk cId="3388369829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8C076-96A2-6544-A627-7158DF3C2F4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7F18E-809C-5246-837F-622B75068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66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7D630-CF2E-D02A-C421-9C87BA67C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6854" y="621437"/>
            <a:ext cx="6799061" cy="2530136"/>
          </a:xfrm>
        </p:spPr>
        <p:txBody>
          <a:bodyPr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YOUR PRESENTATION TITLE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46C604-551B-2691-2DB6-2DED8A73A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3386"/>
          <a:stretch/>
        </p:blipFill>
        <p:spPr>
          <a:xfrm>
            <a:off x="5637057" y="1660124"/>
            <a:ext cx="6784423" cy="51978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234821-8D56-FF25-6225-65E8A34BF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449" y="5603481"/>
            <a:ext cx="1290931" cy="77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8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84B1B-0658-7DBB-C605-D177E006E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4800" b="1" i="0">
                <a:latin typeface="F37 Judge Bold Condensed" pitchFamily="2" charset="77"/>
              </a:defRPr>
            </a:lvl1pPr>
          </a:lstStyle>
          <a:p>
            <a:r>
              <a:rPr lang="en-GB" dirty="0"/>
              <a:t>CLICK TO ADD YOUR SLIDE 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1F0C2-1E3D-76F4-5DDC-EBCE0D46C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23680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2D257C-B2DD-21FD-0F31-BBF1B2F425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484241"/>
            <a:ext cx="10515600" cy="349452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F08D1B9-DB01-354D-BC54-6AA9D42E3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449" y="6186452"/>
            <a:ext cx="1020010" cy="18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5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84B1B-0658-7DBB-C605-D177E006E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 b="1" i="0">
                <a:solidFill>
                  <a:schemeClr val="tx1"/>
                </a:solidFill>
                <a:latin typeface="F37 Judge Bold Condensed" pitchFamily="2" charset="77"/>
              </a:defRPr>
            </a:lvl1pPr>
          </a:lstStyle>
          <a:p>
            <a:r>
              <a:rPr lang="en-GB" dirty="0"/>
              <a:t>CLICK TO ADD YOUR SLIDE 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1F0C2-1E3D-76F4-5DDC-EBCE0D46C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23680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2D257C-B2DD-21FD-0F31-BBF1B2F425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484241"/>
            <a:ext cx="10515600" cy="349452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29D0218-1697-8611-6B88-BA3954DA39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449" y="6186452"/>
            <a:ext cx="1020010" cy="18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0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Pink">
    <p:bg>
      <p:bgPr>
        <a:solidFill>
          <a:srgbClr val="E945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84B1B-0658-7DBB-C605-D177E006E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 b="1" i="0">
                <a:solidFill>
                  <a:sysClr val="windowText" lastClr="000000"/>
                </a:solidFill>
                <a:latin typeface="F37 Judge Bold Condensed" pitchFamily="2" charset="77"/>
              </a:defRPr>
            </a:lvl1pPr>
          </a:lstStyle>
          <a:p>
            <a:r>
              <a:rPr lang="en-GB" dirty="0"/>
              <a:t>CLICK TO ADD YOUR SLIDE 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1F0C2-1E3D-76F4-5DDC-EBCE0D46C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23680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ysClr val="windowText" lastClr="000000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2D257C-B2DD-21FD-0F31-BBF1B2F425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484241"/>
            <a:ext cx="10515600" cy="349452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ysClr val="windowText" lastClr="000000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29D0218-1697-8611-6B88-BA3954DA39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449" y="6186452"/>
            <a:ext cx="1020010" cy="1897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3157BE-4479-B811-E42E-70BB4B3D20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186452"/>
            <a:ext cx="1020011" cy="18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03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0F7F7-272F-3CE5-2FF2-B2C88D1A1E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 dirty="0"/>
              <a:t>CLICK TO ADD YOUR CLOSING SLIDE TEXT</a:t>
            </a:r>
            <a:br>
              <a:rPr lang="en-GB" dirty="0"/>
            </a:br>
            <a:r>
              <a:rPr lang="en-GB" dirty="0"/>
              <a:t>i.e. ‘THANK YOU’ OR ‘THE END’</a:t>
            </a:r>
            <a:endParaRPr lang="en-US" dirty="0"/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C464FEB-BF3D-3821-C29F-7AEFAE68B7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449" y="6186452"/>
            <a:ext cx="1020010" cy="18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72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C99808-6B2F-6893-BF55-16B6FC00E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4C2B8-6284-9ECA-AD43-C1E03A10B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6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0" r:id="rId2"/>
    <p:sldLayoutId id="2147483651" r:id="rId3"/>
    <p:sldLayoutId id="2147483652" r:id="rId4"/>
    <p:sldLayoutId id="2147483653" r:id="rId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37 Judge Bold Condensed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9456F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9456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9456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9456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9456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A1AC5-83E6-AA51-B670-B676A08D8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International Student Experience 2022</a:t>
            </a:r>
          </a:p>
        </p:txBody>
      </p:sp>
    </p:spTree>
    <p:extLst>
      <p:ext uri="{BB962C8B-B14F-4D97-AF65-F5344CB8AC3E}">
        <p14:creationId xmlns:p14="http://schemas.microsoft.com/office/powerpoint/2010/main" val="3070574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9FFF5-22B6-BBE3-7CF7-F265708D1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D9CF0-9A41-6748-B785-1624A751A49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275725"/>
            <a:ext cx="10627760" cy="458227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Some report managing multiple commitments in order to cope financially has vast impacts on their academics, with struggles not recognized or accommodated sufficiently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Ability to pay for fees is often out of students’ hands</a:t>
            </a:r>
          </a:p>
          <a:p>
            <a:pPr marL="971550" lvl="1" indent="-285750"/>
            <a:r>
              <a:rPr lang="en-US" sz="1800" dirty="0"/>
              <a:t>Family emergencies, unforeseen circumstances and political issues are often reasons for inability to keep up with tuition fees</a:t>
            </a:r>
          </a:p>
          <a:p>
            <a:pPr marL="971550" lvl="1" indent="-285750"/>
            <a:r>
              <a:rPr lang="en-US" sz="1800" dirty="0"/>
              <a:t>Greater understanding and higher visibility of solutions offered wanted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Knowledge of the Finance team is low and not </a:t>
            </a:r>
            <a:r>
              <a:rPr lang="en-US" sz="1800" dirty="0" err="1"/>
              <a:t>utilised</a:t>
            </a:r>
            <a:r>
              <a:rPr lang="en-US" sz="1800" dirty="0"/>
              <a:t> by many</a:t>
            </a:r>
          </a:p>
          <a:p>
            <a:pPr marL="971550" lvl="1" indent="-285750"/>
            <a:r>
              <a:rPr lang="en-US" sz="1800" dirty="0"/>
              <a:t>Those that did seek support were less likely to receive </a:t>
            </a:r>
            <a:r>
              <a:rPr lang="en-US" sz="1800" dirty="0" err="1"/>
              <a:t>StudyNet</a:t>
            </a:r>
            <a:r>
              <a:rPr lang="en-US" sz="1800" dirty="0"/>
              <a:t> bans</a:t>
            </a:r>
          </a:p>
          <a:p>
            <a:pPr lvl="1" indent="0">
              <a:buNone/>
            </a:pPr>
            <a:endParaRPr lang="en-US" sz="1800" dirty="0"/>
          </a:p>
          <a:p>
            <a:r>
              <a:rPr lang="en-US" sz="1800" i="1" dirty="0"/>
              <a:t>‘Because of a banking policy issue in my home country I couldn’t pay my fees but the finance team ensured I was not locked out of </a:t>
            </a:r>
            <a:r>
              <a:rPr lang="en-US" sz="1800" i="1" dirty="0" err="1"/>
              <a:t>StudyNet</a:t>
            </a:r>
            <a:r>
              <a:rPr lang="en-US" sz="1800" i="1" dirty="0"/>
              <a:t>.’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3F0AAEA-83D4-AF09-0BED-6C9C32DAD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9479"/>
            <a:ext cx="10515600" cy="65527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58% of International students’ main reason for not being able to pay fees is related to family emergency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989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9C030-2271-32DC-D110-965058DB61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41790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15726-D462-C805-F1A3-D7E80EC76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D0A91-3A50-2499-F440-A11C59396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AD4A6-D5C4-4564-6E50-C8603D96FD1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An online survey was conducted between 20</a:t>
            </a:r>
            <a:r>
              <a:rPr lang="en-US" sz="2000" baseline="30000" dirty="0"/>
              <a:t>th</a:t>
            </a:r>
            <a:r>
              <a:rPr lang="en-US" sz="2000" dirty="0"/>
              <a:t> May – 14</a:t>
            </a:r>
            <a:r>
              <a:rPr lang="en-US" sz="2000" baseline="30000" dirty="0"/>
              <a:t>th</a:t>
            </a:r>
            <a:r>
              <a:rPr lang="en-US" sz="2000" dirty="0"/>
              <a:t> June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595 responses received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Covered agents, accommodation, induction, current experience, HSU, Wellbeing and finances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25 online depth qualitative interviews ran between 6</a:t>
            </a:r>
            <a:r>
              <a:rPr lang="en-US" sz="2000" baseline="30000" dirty="0"/>
              <a:t>th</a:t>
            </a:r>
            <a:r>
              <a:rPr lang="en-US" sz="2000" dirty="0"/>
              <a:t> June – 28</a:t>
            </a:r>
            <a:r>
              <a:rPr lang="en-US" sz="2000" baseline="30000" dirty="0"/>
              <a:t>th</a:t>
            </a:r>
            <a:r>
              <a:rPr lang="en-US" sz="2000" dirty="0"/>
              <a:t> June 2022 </a:t>
            </a:r>
          </a:p>
          <a:p>
            <a:pPr marL="971550" lvl="1" indent="-285750"/>
            <a:r>
              <a:rPr lang="en-US" sz="2000" dirty="0"/>
              <a:t>Variety of gender, School of study, country of origin and level of study</a:t>
            </a:r>
          </a:p>
        </p:txBody>
      </p:sp>
    </p:spTree>
    <p:extLst>
      <p:ext uri="{BB962C8B-B14F-4D97-AF65-F5344CB8AC3E}">
        <p14:creationId xmlns:p14="http://schemas.microsoft.com/office/powerpoint/2010/main" val="1570405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9FFF5-22B6-BBE3-7CF7-F265708D1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Pre-arrival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009A8-144C-106A-72DA-2D3066EF5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3043"/>
            <a:ext cx="10515600" cy="73626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51% of international students only found suitable accommodation </a:t>
            </a:r>
            <a:r>
              <a:rPr lang="en-US" sz="2400" b="1" u="sng" dirty="0"/>
              <a:t>after</a:t>
            </a:r>
            <a:r>
              <a:rPr lang="en-US" sz="2400" dirty="0"/>
              <a:t> arriving the UK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D9CF0-9A41-6748-B785-1624A751A49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566434"/>
            <a:ext cx="10515600" cy="349452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Vital information on accommodation arrangements, financial guidance, travel and FAQ’s often overlooked in bulky emails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Did not receive enough information on who to contact if they have questions/queries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Some experienced poor response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Many students had to live with family/friends already in the UK while studying</a:t>
            </a:r>
          </a:p>
          <a:p>
            <a:pPr marL="971550" lvl="1" indent="-285750"/>
            <a:r>
              <a:rPr lang="en-US" sz="2000" dirty="0"/>
              <a:t>This was an essential lifeline for many unable to find accommodation prior to arrival</a:t>
            </a:r>
          </a:p>
          <a:p>
            <a:pPr marL="971550" lvl="1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7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3DA49-0580-D73A-DE17-CBDA7CBE4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Pre-Arrival Experience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C4259-3C01-F5C1-B7F0-E2CD29D5CCC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547BDB-88A4-5FFE-53B7-A5E3FA1F4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753" y="1544652"/>
            <a:ext cx="9408978" cy="443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39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15726-D462-C805-F1A3-D7E80EC76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Accommodation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AD4A6-D5C4-4564-6E50-C8603D96FD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561298"/>
            <a:ext cx="10515600" cy="322305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Unable to secure off-campus accommodation</a:t>
            </a:r>
          </a:p>
          <a:p>
            <a:pPr marL="971550" lvl="1" indent="-285750"/>
            <a:r>
              <a:rPr lang="en-US" sz="2000" dirty="0"/>
              <a:t>Struggles to rent privately due to lack of UK guarantor</a:t>
            </a:r>
          </a:p>
          <a:p>
            <a:pPr marL="971550" lvl="1" indent="-285750"/>
            <a:r>
              <a:rPr lang="en-US" sz="2000" dirty="0"/>
              <a:t>Had to choose university accommodation in some cases, though this was less preferred 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Cost of University Halls is off-putting</a:t>
            </a:r>
          </a:p>
          <a:p>
            <a:pPr marL="971550" lvl="1" indent="-285750"/>
            <a:r>
              <a:rPr lang="en-US" sz="2000" dirty="0"/>
              <a:t>Some opting for twin rooms to reduce costs, but impacts overall satisfaction and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Lack of detail for on-campus accommodation, specifically around bathrooms, laundry etc. perceived to be crucial for those unable to visit in-person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14914-A4CF-D3B7-17FD-903D5D665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4933"/>
            <a:ext cx="10515600" cy="926478"/>
          </a:xfrm>
        </p:spPr>
        <p:txBody>
          <a:bodyPr>
            <a:normAutofit fontScale="4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/>
              <a:t>77% of International students dissatisfied with their accommodation are dissatisfied with the </a:t>
            </a:r>
            <a:r>
              <a:rPr lang="en-US" sz="3800" b="1" u="sng" dirty="0"/>
              <a:t>price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/>
              <a:t>63% of International students live in privately rented properties during term-time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828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9FFF5-22B6-BBE3-7CF7-F265708D1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D9CF0-9A41-6748-B785-1624A751A49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8369" y="1335640"/>
            <a:ext cx="10993347" cy="480830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Local knowledge</a:t>
            </a:r>
          </a:p>
          <a:p>
            <a:pPr marL="971550" lvl="1" indent="-285750"/>
            <a:r>
              <a:rPr lang="en-US" sz="2000" b="1" dirty="0"/>
              <a:t>Transport options, local amenities, how to sign up for local GP and NHS services</a:t>
            </a:r>
          </a:p>
          <a:p>
            <a:r>
              <a:rPr lang="en-US" sz="1800" dirty="0"/>
              <a:t>‘</a:t>
            </a:r>
            <a:r>
              <a:rPr lang="en-US" sz="1800" i="1" dirty="0"/>
              <a:t>when I arrived, I was starving and didn’t know where to buy food’, ‘Where can I buy adapters for charging all my devices? This was a problem, and I couldn’t find any information’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1" dirty="0"/>
              <a:t>Transport upon arrival</a:t>
            </a:r>
          </a:p>
          <a:p>
            <a:pPr marL="857250" lvl="1" indent="-171450"/>
            <a:r>
              <a:rPr lang="en-US" sz="2000" b="1" dirty="0"/>
              <a:t>Frequent topic in interviews, many students arriving without knowing how to get to campus, resulting in expensive taxis (£60-80 on average)</a:t>
            </a:r>
          </a:p>
          <a:p>
            <a:r>
              <a:rPr lang="en-US" sz="1800" i="1" dirty="0"/>
              <a:t>‘ I didn’t have a contact number for anyone at the university, so had to get a taxi’, ‘We didn’t know there was airport pick ups’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1" dirty="0"/>
              <a:t>Part-Time work</a:t>
            </a:r>
          </a:p>
          <a:p>
            <a:pPr marL="857250" lvl="1" indent="-171450"/>
            <a:r>
              <a:rPr lang="en-US" sz="2000" b="1" dirty="0"/>
              <a:t>Crucial for students planning to live off-campus</a:t>
            </a:r>
          </a:p>
          <a:p>
            <a:pPr marL="171450" indent="-171450"/>
            <a:r>
              <a:rPr lang="en-US" sz="1200" dirty="0"/>
              <a:t>‘</a:t>
            </a:r>
            <a:r>
              <a:rPr lang="en-US" sz="1800" i="1" dirty="0"/>
              <a:t>Some of my friends have had to move far away from campus to find part-time work and as a result have a long commute to class.’</a:t>
            </a:r>
          </a:p>
        </p:txBody>
      </p:sp>
    </p:spTree>
    <p:extLst>
      <p:ext uri="{BB962C8B-B14F-4D97-AF65-F5344CB8AC3E}">
        <p14:creationId xmlns:p14="http://schemas.microsoft.com/office/powerpoint/2010/main" val="3388369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3DA49-0580-D73A-DE17-CBDA7CBE4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C4259-3C01-F5C1-B7F0-E2CD29D5CCC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44193" y="2311685"/>
            <a:ext cx="10515600" cy="445819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Reasons for using Agents:</a:t>
            </a:r>
            <a:br>
              <a:rPr lang="en-US" sz="1800" dirty="0"/>
            </a:br>
            <a:r>
              <a:rPr lang="en-US" sz="1800" dirty="0"/>
              <a:t>- </a:t>
            </a:r>
            <a:r>
              <a:rPr lang="en-US" sz="1800" dirty="0">
                <a:solidFill>
                  <a:schemeClr val="tx1"/>
                </a:solidFill>
              </a:rPr>
              <a:t>Many preferred to write their application/personal statement in their native language and use the facility of translating to English provided by their Agent.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- Largely used to simplify the application process, finding suitable university, outlining timelines and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i="1" dirty="0"/>
              <a:t>‘They offered me a lot of universities in the UK. And we decided to try to apply in University of Hertfordshire. So then they translated all my documents, helped me to take online exams.’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Reasons for not using Agents: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- These students cited they either had family members to assist them, were well-versed in the application process, or were already proficient in English speaking</a:t>
            </a: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EEABD-DAA3-D3DD-F264-F01E00730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1070"/>
            <a:ext cx="10515600" cy="523680"/>
          </a:xfrm>
        </p:spPr>
        <p:txBody>
          <a:bodyPr/>
          <a:lstStyle/>
          <a:p>
            <a:r>
              <a:rPr lang="en-US" sz="2400" dirty="0"/>
              <a:t>51% of students spoke to an agent during their application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664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15726-D462-C805-F1A3-D7E80EC76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Course Experience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AD4A6-D5C4-4564-6E50-C8603D96FD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898614"/>
            <a:ext cx="10515600" cy="400902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UK Education style/essay expectations</a:t>
            </a:r>
          </a:p>
          <a:p>
            <a:pPr marL="971550" lvl="1" indent="-285750"/>
            <a:r>
              <a:rPr lang="en-US" sz="1800" dirty="0"/>
              <a:t>Students often struggle adjusting to UK style of teaching and learning, more emphasis on research, independent thought and debate</a:t>
            </a:r>
          </a:p>
          <a:p>
            <a:pPr marL="971550" lvl="1" indent="-285750"/>
            <a:r>
              <a:rPr lang="en-US" sz="1800" dirty="0"/>
              <a:t>Translates into struggles with writing essays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Managing responsibilities</a:t>
            </a:r>
          </a:p>
          <a:p>
            <a:pPr marL="971550" lvl="1" indent="-285750"/>
            <a:r>
              <a:rPr lang="en-US" sz="1800" dirty="0"/>
              <a:t>Juggling part-time work and academic work causes issues for students, who feel course leaders are not understanding of this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Language barriers</a:t>
            </a:r>
          </a:p>
          <a:p>
            <a:pPr marL="971550" lvl="1" indent="-285750"/>
            <a:r>
              <a:rPr lang="en-US" sz="1800" dirty="0"/>
              <a:t>Some found the language barrier difficult especially in complex modules with technical terminology</a:t>
            </a:r>
            <a:br>
              <a:rPr lang="en-US" sz="1800" dirty="0"/>
            </a:br>
            <a:endParaRPr lang="en-US" sz="1800" dirty="0"/>
          </a:p>
          <a:p>
            <a:pPr marL="285750" indent="-285750"/>
            <a:r>
              <a:rPr lang="en-US" sz="1800" dirty="0"/>
              <a:t>‘</a:t>
            </a:r>
            <a:r>
              <a:rPr lang="en-US" sz="1800" i="1" dirty="0"/>
              <a:t>In class, we couldn’t understand sometimes what they were saying, and the interaction will just decrease the quality of the overall lecture.’</a:t>
            </a:r>
          </a:p>
        </p:txBody>
      </p:sp>
    </p:spTree>
    <p:extLst>
      <p:ext uri="{BB962C8B-B14F-4D97-AF65-F5344CB8AC3E}">
        <p14:creationId xmlns:p14="http://schemas.microsoft.com/office/powerpoint/2010/main" val="2107896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3DA49-0580-D73A-DE17-CBDA7CBE4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Concerns and Wellbeing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EB67EC1-A94C-9243-9ACE-9AC90CA311DA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1598725" y="1520577"/>
            <a:ext cx="8994550" cy="4300082"/>
          </a:xfrm>
        </p:spPr>
      </p:pic>
    </p:spTree>
    <p:extLst>
      <p:ext uri="{BB962C8B-B14F-4D97-AF65-F5344CB8AC3E}">
        <p14:creationId xmlns:p14="http://schemas.microsoft.com/office/powerpoint/2010/main" val="2901909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" id="{E3329A80-6C2A-F44D-ADDF-D769C8EB2F3A}" vid="{DB9F0079-52E1-C84D-BDB9-1AA557A03E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A76BF28C11C64E8FBFAAC23773D39D" ma:contentTypeVersion="16" ma:contentTypeDescription="Create a new document." ma:contentTypeScope="" ma:versionID="f809a1dc5620d2ca2e02d2724ca4b9fb">
  <xsd:schema xmlns:xsd="http://www.w3.org/2001/XMLSchema" xmlns:xs="http://www.w3.org/2001/XMLSchema" xmlns:p="http://schemas.microsoft.com/office/2006/metadata/properties" xmlns:ns2="84b1775c-dde1-4b8a-a764-37d8bf011c75" xmlns:ns3="808bd84b-30fc-4321-8069-84619e13949b" targetNamespace="http://schemas.microsoft.com/office/2006/metadata/properties" ma:root="true" ma:fieldsID="35843ca66848637378dc62146057b962" ns2:_="" ns3:_="">
    <xsd:import namespace="84b1775c-dde1-4b8a-a764-37d8bf011c75"/>
    <xsd:import namespace="808bd84b-30fc-4321-8069-84619e1394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1775c-dde1-4b8a-a764-37d8bf011c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e0a39fc-eab5-4218-a4ea-be23ca52bc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8bd84b-30fc-4321-8069-84619e13949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b81e715-d143-499e-8164-61b1607fed58}" ma:internalName="TaxCatchAll" ma:showField="CatchAllData" ma:web="808bd84b-30fc-4321-8069-84619e1394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4b1775c-dde1-4b8a-a764-37d8bf011c75">
      <Terms xmlns="http://schemas.microsoft.com/office/infopath/2007/PartnerControls"/>
    </lcf76f155ced4ddcb4097134ff3c332f>
    <TaxCatchAll xmlns="808bd84b-30fc-4321-8069-84619e1394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5A8AF8-18EE-46B7-BD65-D3D276AC86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b1775c-dde1-4b8a-a764-37d8bf011c75"/>
    <ds:schemaRef ds:uri="808bd84b-30fc-4321-8069-84619e1394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02C969-1301-4293-BB3D-FD474CED315F}">
  <ds:schemaRefs>
    <ds:schemaRef ds:uri="http://schemas.microsoft.com/office/2006/metadata/properties"/>
    <ds:schemaRef ds:uri="http://schemas.microsoft.com/office/infopath/2007/PartnerControls"/>
    <ds:schemaRef ds:uri="84b1775c-dde1-4b8a-a764-37d8bf011c75"/>
    <ds:schemaRef ds:uri="808bd84b-30fc-4321-8069-84619e13949b"/>
  </ds:schemaRefs>
</ds:datastoreItem>
</file>

<file path=customXml/itemProps3.xml><?xml version="1.0" encoding="utf-8"?>
<ds:datastoreItem xmlns:ds="http://schemas.openxmlformats.org/officeDocument/2006/customXml" ds:itemID="{2960335A-53BF-4589-8986-9B357FBE68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784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Poppins SemiBold</vt:lpstr>
      <vt:lpstr>F37 Judge Bold Condensed</vt:lpstr>
      <vt:lpstr>Calibri</vt:lpstr>
      <vt:lpstr>Poppins</vt:lpstr>
      <vt:lpstr>Arial</vt:lpstr>
      <vt:lpstr>Office Theme</vt:lpstr>
      <vt:lpstr>International Student Experience 2022</vt:lpstr>
      <vt:lpstr>Methodology</vt:lpstr>
      <vt:lpstr>Pre-arrival</vt:lpstr>
      <vt:lpstr>Overall Pre-Arrival Experience </vt:lpstr>
      <vt:lpstr>Accommodation</vt:lpstr>
      <vt:lpstr>Key Information</vt:lpstr>
      <vt:lpstr>Agents</vt:lpstr>
      <vt:lpstr>Course Experience</vt:lpstr>
      <vt:lpstr>Concerns and Wellbeing</vt:lpstr>
      <vt:lpstr>Finances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smith</dc:creator>
  <cp:lastModifiedBy>Stephen Owen</cp:lastModifiedBy>
  <cp:revision>11</cp:revision>
  <dcterms:created xsi:type="dcterms:W3CDTF">2022-07-28T13:20:15Z</dcterms:created>
  <dcterms:modified xsi:type="dcterms:W3CDTF">2022-11-22T15:02:51Z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0x0101008AA76BF28C11C64E8FBFAAC23773D39D</vt:lpwstr>
  </property>
</Properties>
</file>